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арья\Desktop\акция тонкий лед\1457641863_tonkiy-led-2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44824"/>
            <a:ext cx="4224469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14618" y="404664"/>
            <a:ext cx="52998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ОСТОРОЖНО!!!</a:t>
            </a:r>
            <a:endParaRPr lang="ru-RU" sz="5400" b="1" cap="none" spc="0" dirty="0">
              <a:ln w="11430"/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58477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Дарья\Desktop\акция тонкий лед\img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6576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956" y="-15846"/>
            <a:ext cx="8788463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dirty="0">
                <a:solidFill>
                  <a:schemeClr val="accent5"/>
                </a:solidFill>
              </a:rPr>
              <a:t>Знать об этом должен каждый </a:t>
            </a:r>
            <a:endParaRPr lang="ru-RU" sz="5400" dirty="0" smtClean="0">
              <a:solidFill>
                <a:schemeClr val="accent5"/>
              </a:solidFill>
            </a:endParaRPr>
          </a:p>
          <a:p>
            <a:pPr algn="ctr"/>
            <a:r>
              <a:rPr lang="ru-RU" sz="5400" dirty="0" smtClean="0">
                <a:solidFill>
                  <a:schemeClr val="accent5"/>
                </a:solidFill>
              </a:rPr>
              <a:t>безопасность </a:t>
            </a:r>
            <a:r>
              <a:rPr lang="ru-RU" sz="5400" dirty="0">
                <a:solidFill>
                  <a:schemeClr val="accent5"/>
                </a:solidFill>
              </a:rPr>
              <a:t>это –важно!!! </a:t>
            </a:r>
          </a:p>
        </p:txBody>
      </p:sp>
      <p:grpSp>
        <p:nvGrpSpPr>
          <p:cNvPr id="5" name="Группа 4"/>
          <p:cNvGrpSpPr/>
          <p:nvPr/>
        </p:nvGrpSpPr>
        <p:grpSpPr>
          <a:xfrm>
            <a:off x="3491880" y="2492896"/>
            <a:ext cx="5319356" cy="4201262"/>
            <a:chOff x="3491880" y="2492896"/>
            <a:chExt cx="5319356" cy="4201262"/>
          </a:xfrm>
        </p:grpSpPr>
        <p:pic>
          <p:nvPicPr>
            <p:cNvPr id="3075" name="Picture 3" descr="C:\Users\Дарья\Desktop\акция тонкий лед\pavodok11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91880" y="3400474"/>
              <a:ext cx="4726363" cy="32936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6" name="Picture 4" descr="C:\Users\Дарья\Desktop\акция тонкий лед\s17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50996" y="2492896"/>
              <a:ext cx="2160240" cy="21602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421098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1520" y="116632"/>
            <a:ext cx="6080511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 уж если ты,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попал в 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просак</a:t>
            </a:r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, 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знать ты должен </a:t>
            </a:r>
          </a:p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все вот так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4098" name="Picture 2" descr="C:\Users\Дарья\Desktop\акция тонкий лед\91698286_smay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924944"/>
            <a:ext cx="2764815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51031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арья\Desktop\акция тонкий лед\pamyatka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23424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Дарья\Desktop\акция тонкий лед\mery-bezopasnosti-i-pravila-poveden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68" y="66486"/>
            <a:ext cx="8280920" cy="6725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0088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Дарья\Desktop\акция тонкий лед\klassnyi-chas-na-tiemu-ostorozhno-tonkii-liod_9 (2)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60648"/>
            <a:ext cx="4276725" cy="502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07504" y="291797"/>
            <a:ext cx="4824536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Нюша на лед </a:t>
            </a:r>
          </a:p>
          <a:p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кататься пошла, </a:t>
            </a:r>
          </a:p>
          <a:p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а что лед не окреп</a:t>
            </a:r>
          </a:p>
          <a:p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Она не учла…</a:t>
            </a:r>
            <a:endParaRPr lang="ru-RU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5308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1954" y="30171"/>
            <a:ext cx="9090951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Долго спасал Нюшу, </a:t>
            </a:r>
            <a:r>
              <a:rPr lang="ru-RU" sz="54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Крош</a:t>
            </a:r>
            <a:endParaRPr lang="ru-RU" sz="5400" b="1" cap="none" spc="0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Знайте! 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Угрозу таит тонкий лед!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2123728" y="2840182"/>
            <a:ext cx="5400675" cy="3609975"/>
            <a:chOff x="2123728" y="2840182"/>
            <a:chExt cx="5400675" cy="3609975"/>
          </a:xfrm>
        </p:grpSpPr>
        <p:pic>
          <p:nvPicPr>
            <p:cNvPr id="8194" name="Picture 2" descr="C:\Users\Дарья\Desktop\акция тонкий лед\160483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23728" y="2840182"/>
              <a:ext cx="5400675" cy="36099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195" name="Picture 3" descr="C:\Users\Дарья\Desktop\акция тонкий лед\c75dce66e12eaf7bcbff79da7de48fe2.jpe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72175" y="2840182"/>
              <a:ext cx="1548097" cy="206412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42767140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</TotalTime>
  <Words>55</Words>
  <Application>Microsoft Office PowerPoint</Application>
  <PresentationFormat>Экран (4:3)</PresentationFormat>
  <Paragraphs>14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Дарья Шевченко</dc:creator>
  <cp:lastModifiedBy>Дарья Шевченко</cp:lastModifiedBy>
  <cp:revision>3</cp:revision>
  <dcterms:created xsi:type="dcterms:W3CDTF">2017-02-13T12:41:39Z</dcterms:created>
  <dcterms:modified xsi:type="dcterms:W3CDTF">2017-02-13T13:03:53Z</dcterms:modified>
</cp:coreProperties>
</file>