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70" r:id="rId14"/>
    <p:sldId id="267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7944" y="472514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Старший воспитатель МБДОУ детский сад № 18 Шевченко Д.М. </a:t>
            </a:r>
          </a:p>
          <a:p>
            <a:r>
              <a:rPr lang="ru-RU" dirty="0"/>
              <a:t>622970</a:t>
            </a:r>
          </a:p>
          <a:p>
            <a:r>
              <a:rPr lang="ru-RU" dirty="0" smtClean="0"/>
              <a:t>ГГО</a:t>
            </a:r>
            <a:r>
              <a:rPr lang="ru-RU" dirty="0"/>
              <a:t>. Свердловская область, Пригородный район, п. Висим ул. Розы – Люксембург </a:t>
            </a:r>
            <a:r>
              <a:rPr lang="ru-RU" dirty="0" smtClean="0"/>
              <a:t>д.8</a:t>
            </a:r>
          </a:p>
          <a:p>
            <a:r>
              <a:rPr lang="ru-RU" dirty="0" smtClean="0"/>
              <a:t>Тел.: 8-982-658-06-68</a:t>
            </a:r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412776"/>
            <a:ext cx="60486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u="sng" smtClean="0">
                <a:solidFill>
                  <a:srgbClr val="00B0F0"/>
                </a:solidFill>
              </a:rPr>
              <a:t>Обучение </a:t>
            </a:r>
            <a:r>
              <a:rPr lang="ru-RU" sz="4400" b="1" i="1" u="sng" dirty="0">
                <a:solidFill>
                  <a:srgbClr val="00B0F0"/>
                </a:solidFill>
              </a:rPr>
              <a:t>детей безопасному поведению на </a:t>
            </a:r>
            <a:r>
              <a:rPr lang="ru-RU" sz="4400" b="1" i="1" u="sng" dirty="0" smtClean="0">
                <a:solidFill>
                  <a:srgbClr val="00B0F0"/>
                </a:solidFill>
              </a:rPr>
              <a:t>дорогах.</a:t>
            </a:r>
            <a:endParaRPr lang="ru-RU" sz="4400" b="1" i="1" u="sng" dirty="0">
              <a:solidFill>
                <a:srgbClr val="00B0F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30611" y="4221088"/>
            <a:ext cx="2773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/>
              <a:t>Методические </a:t>
            </a:r>
            <a:r>
              <a:rPr lang="ru-RU" u="sng" dirty="0" smtClean="0"/>
              <a:t>инновации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318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4880">
            <a:off x="-87317" y="1755951"/>
            <a:ext cx="4515546" cy="33900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41060" y="1196752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 профилактики детского дорожно транспортного травматизма решаются в рамках реализации образовательной области «Социально-коммуникативное развитие». В ФГОС дошкольного образования отмечается: социально-коммуникативное развитие направлено на формирование основ безопасного поведения в быту, социуме, природе.</a:t>
            </a:r>
          </a:p>
        </p:txBody>
      </p:sp>
    </p:spTree>
    <p:extLst>
      <p:ext uri="{BB962C8B-B14F-4D97-AF65-F5344CB8AC3E}">
        <p14:creationId xmlns:p14="http://schemas.microsoft.com/office/powerpoint/2010/main" val="270542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038738"/>
            <a:ext cx="2411760" cy="57026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67743" y="1100683"/>
            <a:ext cx="495679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Дошкольном образовательном учреждении профилактика детского дорожно транспортного травматизма осуществляется с помощью игры т.к.: Игра – сильнейшее средство социализации ребёнка, включающее в себя как социально контролируемые процессы целенаправленного воздействия на становление личности, усвоение знаний, духовных ценностей и норм, присущих обществу или группе сверстников, так и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стихийные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спонтанные процессы, влияющие на личностное развитие.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задача игровой деятельности определена в ФГОС в образовательной области -Социально-коммуникативное развитие.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0"/>
            <a:ext cx="2160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6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Созданы условия предметно развивающей среды</a:t>
            </a:r>
            <a:endParaRPr lang="ru-RU" sz="2800" b="1" dirty="0">
              <a:solidFill>
                <a:srgbClr val="00B0F0"/>
              </a:solidFill>
            </a:endParaRPr>
          </a:p>
        </p:txBody>
      </p:sp>
      <p:pic>
        <p:nvPicPr>
          <p:cNvPr id="2050" name="Picture 2" descr="D:\работа\пдд\gsEi8k0fsn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5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абота\пдд\vDU1WlbpjB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306" y="3645024"/>
            <a:ext cx="2303694" cy="307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работа\пдд\UY8pTpiV_D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40309"/>
            <a:ext cx="2044824" cy="272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работа\пдд\raxooTPwUO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98173"/>
            <a:ext cx="3105601" cy="23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Дарья\Desktop\l0yQJx5pmC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352" y="4081585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326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РППС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3074" name="Picture 2" descr="C:\Users\Дарья\Desktop\1T4OtQJzJ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351588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арья\Desktop\AxeMRfkInt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Дарья\Desktop\G6M--eBvO4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284380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Дарья\Desktop\S0zDNH9rRY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59642">
            <a:off x="5131325" y="3626501"/>
            <a:ext cx="2576240" cy="343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15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113" y="-98648"/>
            <a:ext cx="8884096" cy="12954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В МБДОУ детский сад № 18 создан класс ПДД, для формирования основ безопасного поведения детей на дорогах.</a:t>
            </a:r>
            <a:endParaRPr lang="ru-RU" sz="2400" b="1" dirty="0"/>
          </a:p>
        </p:txBody>
      </p:sp>
      <p:pic>
        <p:nvPicPr>
          <p:cNvPr id="3" name="Picture 2" descr="D:\работа\пдд\0nFB6aUTG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556" y="2098243"/>
            <a:ext cx="3279558" cy="437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Дарья\Desktop\vOYPbJdooO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81" y="1052736"/>
            <a:ext cx="5745563" cy="323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533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60" y="2363401"/>
            <a:ext cx="7008240" cy="44852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2367" y="11663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Ребенок усвоит правила дорожного движения, если работу вести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систематически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ненавязчиво, в игровой доступной ребенку форме, используя ситуации на улице, во дворе, на дороге. Уберечь ребенка от беды на дорогах – долг нас, взрослых!</a:t>
            </a:r>
          </a:p>
        </p:txBody>
      </p:sp>
    </p:spTree>
    <p:extLst>
      <p:ext uri="{BB962C8B-B14F-4D97-AF65-F5344CB8AC3E}">
        <p14:creationId xmlns:p14="http://schemas.microsoft.com/office/powerpoint/2010/main" val="93256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52536" y="1916832"/>
            <a:ext cx="9547491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5400" b="1" dirty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ИГРА КАК СРЕДСТВО ПРОФИЛАКТИКИ ДЕТСКОГО </a:t>
            </a:r>
            <a:br>
              <a:rPr lang="ru-RU" sz="5400" b="1" dirty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5400" b="1" dirty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ДОРОЖНО-ТРАНСПОРТНОГО </a:t>
            </a:r>
            <a:r>
              <a:rPr lang="ru-RU" sz="54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ТРАВМАТИЗМА</a:t>
            </a:r>
            <a:endParaRPr lang="ru-RU" sz="5400" b="1" dirty="0">
              <a:ln>
                <a:solidFill>
                  <a:srgbClr val="00B0F0"/>
                </a:solidFill>
              </a:ln>
              <a:solidFill>
                <a:srgbClr val="7030A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1400" b="1" dirty="0">
              <a:ln>
                <a:solidFill>
                  <a:srgbClr val="00B0F0"/>
                </a:solidFill>
              </a:ln>
              <a:solidFill>
                <a:srgbClr val="7030A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1400" b="1" dirty="0" smtClean="0">
              <a:ln>
                <a:solidFill>
                  <a:srgbClr val="00B0F0"/>
                </a:solidFill>
              </a:ln>
              <a:solidFill>
                <a:srgbClr val="7030A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1400" dirty="0">
              <a:ln>
                <a:solidFill>
                  <a:srgbClr val="00B0F0"/>
                </a:solidFill>
              </a:ln>
              <a:solidFill>
                <a:srgbClr val="7030A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765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24" y="0"/>
            <a:ext cx="5238750" cy="34956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9269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800" dirty="0" smtClean="0"/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каждым годом интенсивность движения транспорта увеличивается, растет автопарк. В связи с этим особое значение придается обеспечению безопасности на дорогах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860" y="4288829"/>
            <a:ext cx="4806280" cy="256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1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12312" y="1124743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Обучение детей правильному поведению на дорогах необходимо начинать с раннего возраста. Задача педагогов и родителей – воспитать из сегодняшних дошкольников грамотных и дисциплинированных участников дорожного движения.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845" y="3371512"/>
            <a:ext cx="4608512" cy="3456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2189" y="188640"/>
            <a:ext cx="2142189" cy="27068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21694"/>
            <a:ext cx="2784309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0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0231 L 0.24288 0.0023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112474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Профилактика детского дорожно ­  транспортного травматизма - проблема всего общества. Она должна решаться общими усилиями. Профилактика дорожно ­ транспортного травматизма осуществляется в трех направлениях: с педагогами, детьми и их родителями.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035" y="3741237"/>
            <a:ext cx="4155684" cy="3116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21" y="4221088"/>
            <a:ext cx="3564395" cy="2376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71" y="0"/>
            <a:ext cx="2232248" cy="35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8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21" y="105273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Российской Федерации количество ДТП с участием детей в возрасте до 14 лет в расчете на 10 тыс. единиц транспорта почти в 10 раз выше, чем в Великобритании, в 30 раз выше, чем в Италии и в 20 раз выше, чем во Франции и Германии.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" y="3502187"/>
            <a:ext cx="4662264" cy="33558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-1"/>
            <a:ext cx="4421999" cy="43866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382642"/>
            <a:ext cx="2850133" cy="245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6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7984" y="112474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острота проблемы диктует необходимость активизации местных органов образования, разработки и внедрения программ профилактических мероприятий по предотвращению увеличения количества ДТП с участием детей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72514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 позволили определить выбор темы исследования «Игра как средство профилактики детского дорожно-транспортного травматизма».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4333156" cy="32931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20" y="3861048"/>
            <a:ext cx="3456964" cy="260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3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05273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 исследования заключается в том, что материалы исследования и разработанный проект могут быть использованы в практике работы дошкольных учреждений.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выпускной работы состоит из: введения, двух глав,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заключения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списка литературы и приложения.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07" y="1773986"/>
            <a:ext cx="4377405" cy="31671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88" y="4653136"/>
            <a:ext cx="3888432" cy="1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4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24744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 «профилактикой детского дорожно – транспортного травматизма» (ДДТТ) понимается целенаправленная деятельность по своевременному выявлению, предупреждению и устранению причин и условий способствующих дорожно-транспортным происшествиям, в которых погибают и получают травмы дети и подростки.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573" y="1123038"/>
            <a:ext cx="4226744" cy="3170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440648"/>
            <a:ext cx="4382989" cy="219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90</TotalTime>
  <Words>479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Созданы условия предметно развивающей среды</vt:lpstr>
      <vt:lpstr>РППС</vt:lpstr>
      <vt:lpstr>В МБДОУ детский сад № 18 создан класс ПДД, для формирования основ безопасного поведения детей на дорогах.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Шевченко</dc:creator>
  <cp:lastModifiedBy>Дарья Шевченко</cp:lastModifiedBy>
  <cp:revision>14</cp:revision>
  <dcterms:created xsi:type="dcterms:W3CDTF">2014-12-19T20:27:29Z</dcterms:created>
  <dcterms:modified xsi:type="dcterms:W3CDTF">2016-12-19T06:17:12Z</dcterms:modified>
</cp:coreProperties>
</file>